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684074"/>
    <a:srgbClr val="B38BBF"/>
    <a:srgbClr val="660033"/>
    <a:srgbClr val="8C3794"/>
    <a:srgbClr val="6F0579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28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3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4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78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91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61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80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44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7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83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03/09/2025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82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693468" y="1363849"/>
            <a:ext cx="3819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684074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251790" y="2849710"/>
            <a:ext cx="7453745" cy="1948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800" dirty="0">
                <a:latin typeface="Arial Rounded MT Bold" panose="020F0704030504030204" pitchFamily="34" charset="0"/>
              </a:rPr>
              <a:t>El Instituto Electoral de Coahuila informa a la ciudadanía que a la fecha no se ha adquirido deuda pública alguna.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Articulo 65 Fracción XX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272D50E-9047-6C68-3497-F2DA2E1B3D6A}"/>
              </a:ext>
            </a:extLst>
          </p:cNvPr>
          <p:cNvGrpSpPr/>
          <p:nvPr/>
        </p:nvGrpSpPr>
        <p:grpSpPr>
          <a:xfrm>
            <a:off x="4919553" y="177348"/>
            <a:ext cx="4297980" cy="1434431"/>
            <a:chOff x="7820286" y="994753"/>
            <a:chExt cx="4297980" cy="97775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5730D9B-1C2C-DDA7-D522-AE826E945418}"/>
                </a:ext>
              </a:extLst>
            </p:cNvPr>
            <p:cNvSpPr/>
            <p:nvPr/>
          </p:nvSpPr>
          <p:spPr>
            <a:xfrm>
              <a:off x="7820286" y="994753"/>
              <a:ext cx="2569871" cy="3146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B888D09-E4D4-97AB-9EEA-5F8206B69517}"/>
                </a:ext>
              </a:extLst>
            </p:cNvPr>
            <p:cNvSpPr/>
            <p:nvPr/>
          </p:nvSpPr>
          <p:spPr>
            <a:xfrm>
              <a:off x="7820286" y="1531948"/>
              <a:ext cx="4297980" cy="4405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" name="Rectángulo 5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4919553" y="592093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74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Dayba Alvarado</cp:lastModifiedBy>
  <cp:revision>119</cp:revision>
  <dcterms:created xsi:type="dcterms:W3CDTF">2017-07-27T15:41:24Z</dcterms:created>
  <dcterms:modified xsi:type="dcterms:W3CDTF">2025-09-03T18:03:50Z</dcterms:modified>
</cp:coreProperties>
</file>